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1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2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4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8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8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3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4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2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2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8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06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98E8-31C0-A74A-998A-C7126F9BC45A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EE133-091D-6F45-AD2E-3737ADAD0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9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Summary</a:t>
            </a:r>
          </a:p>
        </p:txBody>
      </p:sp>
    </p:spTree>
    <p:extLst>
      <p:ext uri="{BB962C8B-B14F-4D97-AF65-F5344CB8AC3E}">
        <p14:creationId xmlns:p14="http://schemas.microsoft.com/office/powerpoint/2010/main" val="92369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obstáculos</a:t>
            </a:r>
            <a:r>
              <a:rPr lang="en-US" dirty="0"/>
              <a:t>/Main 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63"/>
            <a:ext cx="8229600" cy="5257800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voluntad</a:t>
            </a:r>
            <a:r>
              <a:rPr lang="en-US" dirty="0"/>
              <a:t> </a:t>
            </a:r>
            <a:r>
              <a:rPr lang="en-US" dirty="0" err="1"/>
              <a:t>política</a:t>
            </a:r>
            <a:r>
              <a:rPr lang="en-US" dirty="0"/>
              <a:t>/ lack of political will</a:t>
            </a:r>
          </a:p>
          <a:p>
            <a:r>
              <a:rPr lang="en-US" dirty="0" err="1"/>
              <a:t>Legislación</a:t>
            </a:r>
            <a:r>
              <a:rPr lang="en-US" dirty="0"/>
              <a:t> (</a:t>
            </a:r>
            <a:r>
              <a:rPr lang="en-US" dirty="0" err="1"/>
              <a:t>enfocada</a:t>
            </a:r>
            <a:r>
              <a:rPr lang="en-US" dirty="0"/>
              <a:t> </a:t>
            </a:r>
            <a:r>
              <a:rPr lang="en-US" dirty="0" err="1"/>
              <a:t>demanda</a:t>
            </a:r>
            <a:r>
              <a:rPr lang="en-US" dirty="0"/>
              <a:t> y </a:t>
            </a:r>
            <a:r>
              <a:rPr lang="en-US" dirty="0" err="1"/>
              <a:t>producción</a:t>
            </a:r>
            <a:r>
              <a:rPr lang="en-US" dirty="0"/>
              <a:t>)/ Legislation focused on maximum production</a:t>
            </a:r>
          </a:p>
          <a:p>
            <a:r>
              <a:rPr lang="en-US" dirty="0" err="1"/>
              <a:t>Carencia</a:t>
            </a:r>
            <a:r>
              <a:rPr lang="en-US" dirty="0"/>
              <a:t> de </a:t>
            </a:r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científica</a:t>
            </a:r>
            <a:r>
              <a:rPr lang="en-US" dirty="0"/>
              <a:t> (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especie</a:t>
            </a:r>
            <a:r>
              <a:rPr lang="en-US" dirty="0"/>
              <a:t>) /lack of scientific data</a:t>
            </a:r>
          </a:p>
          <a:p>
            <a:r>
              <a:rPr lang="en-US" dirty="0" err="1"/>
              <a:t>Corrupción</a:t>
            </a:r>
            <a:r>
              <a:rPr lang="en-US" dirty="0"/>
              <a:t>/ corruption</a:t>
            </a:r>
          </a:p>
          <a:p>
            <a:r>
              <a:rPr lang="en-US" dirty="0" err="1"/>
              <a:t>Favorecimiento</a:t>
            </a:r>
            <a:r>
              <a:rPr lang="en-US" dirty="0"/>
              <a:t> a </a:t>
            </a:r>
            <a:r>
              <a:rPr lang="en-US" dirty="0" err="1"/>
              <a:t>pesca</a:t>
            </a:r>
            <a:r>
              <a:rPr lang="en-US" dirty="0"/>
              <a:t> industrial/ favoring of industrial fisheries</a:t>
            </a:r>
          </a:p>
          <a:p>
            <a:r>
              <a:rPr lang="en-US" dirty="0" err="1"/>
              <a:t>Falta</a:t>
            </a:r>
            <a:r>
              <a:rPr lang="en-US" dirty="0"/>
              <a:t> de control y </a:t>
            </a:r>
            <a:r>
              <a:rPr lang="en-US" dirty="0" err="1"/>
              <a:t>vigilancia</a:t>
            </a:r>
            <a:r>
              <a:rPr lang="en-US" dirty="0"/>
              <a:t>/ lack of vigilance</a:t>
            </a:r>
          </a:p>
          <a:p>
            <a:r>
              <a:rPr lang="en-US" dirty="0" err="1"/>
              <a:t>Pesca</a:t>
            </a:r>
            <a:r>
              <a:rPr lang="en-US" dirty="0"/>
              <a:t> </a:t>
            </a:r>
            <a:r>
              <a:rPr lang="en-US" dirty="0" err="1"/>
              <a:t>ilegal</a:t>
            </a:r>
            <a:r>
              <a:rPr lang="en-US" dirty="0"/>
              <a:t>/ Illegal fishing (poaching)</a:t>
            </a:r>
          </a:p>
          <a:p>
            <a:r>
              <a:rPr lang="en-US" dirty="0" err="1"/>
              <a:t>Consumo</a:t>
            </a:r>
            <a:r>
              <a:rPr lang="en-US" dirty="0"/>
              <a:t> (</a:t>
            </a:r>
            <a:r>
              <a:rPr lang="en-US" dirty="0" err="1"/>
              <a:t>extranjero</a:t>
            </a:r>
            <a:r>
              <a:rPr lang="en-US" dirty="0"/>
              <a:t>)/ </a:t>
            </a:r>
          </a:p>
          <a:p>
            <a:r>
              <a:rPr lang="en-US" dirty="0" err="1"/>
              <a:t>Desconocimiento</a:t>
            </a:r>
            <a:r>
              <a:rPr lang="en-US" dirty="0"/>
              <a:t> de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lo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comemos</a:t>
            </a:r>
            <a:r>
              <a:rPr lang="en-US" dirty="0"/>
              <a:t>/ unawareness of what is being consumed</a:t>
            </a:r>
          </a:p>
          <a:p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educación</a:t>
            </a:r>
            <a:r>
              <a:rPr lang="en-US" dirty="0"/>
              <a:t>/ lack of education  </a:t>
            </a:r>
          </a:p>
          <a:p>
            <a:r>
              <a:rPr lang="en-US" dirty="0" err="1"/>
              <a:t>Percepción</a:t>
            </a:r>
            <a:r>
              <a:rPr lang="en-US" dirty="0"/>
              <a:t> </a:t>
            </a:r>
            <a:r>
              <a:rPr lang="en-US" dirty="0" err="1"/>
              <a:t>negativa</a:t>
            </a:r>
            <a:r>
              <a:rPr lang="en-US" dirty="0"/>
              <a:t> </a:t>
            </a:r>
            <a:r>
              <a:rPr lang="en-US" dirty="0" err="1"/>
              <a:t>hacia</a:t>
            </a:r>
            <a:r>
              <a:rPr lang="en-US" dirty="0"/>
              <a:t> los </a:t>
            </a:r>
            <a:r>
              <a:rPr lang="en-US" dirty="0" err="1"/>
              <a:t>tiburones</a:t>
            </a:r>
            <a:r>
              <a:rPr lang="en-US" dirty="0"/>
              <a:t>/ negative perception of sharks</a:t>
            </a:r>
          </a:p>
          <a:p>
            <a:r>
              <a:rPr lang="en-US" dirty="0" err="1"/>
              <a:t>Desequilibrio</a:t>
            </a:r>
            <a:r>
              <a:rPr lang="en-US" dirty="0"/>
              <a:t> en la </a:t>
            </a:r>
            <a:r>
              <a:rPr lang="en-US" dirty="0" err="1"/>
              <a:t>opinión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/unbalanced public opinion</a:t>
            </a:r>
          </a:p>
          <a:p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alternativas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pescadores</a:t>
            </a:r>
            <a:r>
              <a:rPr lang="en-US" dirty="0"/>
              <a:t>/ lack of alternatives for fishermen</a:t>
            </a:r>
          </a:p>
          <a:p>
            <a:r>
              <a:rPr lang="en-US" dirty="0"/>
              <a:t>Control de </a:t>
            </a:r>
            <a:r>
              <a:rPr lang="en-US" dirty="0" err="1"/>
              <a:t>precios</a:t>
            </a:r>
            <a:r>
              <a:rPr lang="en-US" dirty="0"/>
              <a:t> de </a:t>
            </a:r>
            <a:r>
              <a:rPr lang="en-US" dirty="0" err="1"/>
              <a:t>productos</a:t>
            </a:r>
            <a:r>
              <a:rPr lang="en-US" dirty="0"/>
              <a:t>/control of the products’ value</a:t>
            </a:r>
          </a:p>
          <a:p>
            <a:r>
              <a:rPr lang="en-US" dirty="0" err="1"/>
              <a:t>Toma</a:t>
            </a:r>
            <a:r>
              <a:rPr lang="en-US" dirty="0"/>
              <a:t> de </a:t>
            </a:r>
            <a:r>
              <a:rPr lang="en-US" dirty="0" err="1"/>
              <a:t>desiciones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demasiado</a:t>
            </a:r>
            <a:r>
              <a:rPr lang="en-US" dirty="0"/>
              <a:t> largo/ decision making too slow</a:t>
            </a:r>
          </a:p>
          <a:p>
            <a:r>
              <a:rPr lang="en-US" dirty="0" err="1"/>
              <a:t>Limitaciones</a:t>
            </a:r>
            <a:r>
              <a:rPr lang="en-US" dirty="0"/>
              <a:t> en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facultades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autoridades</a:t>
            </a:r>
            <a:r>
              <a:rPr lang="en-US" dirty="0"/>
              <a:t> en la </a:t>
            </a:r>
            <a:r>
              <a:rPr lang="en-US" dirty="0" err="1"/>
              <a:t>vigilancia</a:t>
            </a:r>
            <a:r>
              <a:rPr lang="en-US" dirty="0"/>
              <a:t>/ limited authority personnel</a:t>
            </a:r>
          </a:p>
          <a:p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estandarización</a:t>
            </a:r>
            <a:r>
              <a:rPr lang="en-US" dirty="0"/>
              <a:t> de </a:t>
            </a:r>
            <a:r>
              <a:rPr lang="en-US" dirty="0" err="1"/>
              <a:t>datos</a:t>
            </a:r>
            <a:r>
              <a:rPr lang="en-US" dirty="0"/>
              <a:t>/ non </a:t>
            </a:r>
            <a:r>
              <a:rPr lang="en-US" dirty="0" err="1"/>
              <a:t>standarized</a:t>
            </a:r>
            <a:r>
              <a:rPr lang="en-US" dirty="0"/>
              <a:t> data</a:t>
            </a:r>
          </a:p>
          <a:p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comunicación</a:t>
            </a:r>
            <a:r>
              <a:rPr lang="en-US" dirty="0"/>
              <a:t>/</a:t>
            </a:r>
            <a:r>
              <a:rPr lang="en-US" dirty="0" err="1"/>
              <a:t>colaboración</a:t>
            </a:r>
            <a:r>
              <a:rPr lang="en-US" dirty="0"/>
              <a:t> / lack of communication and </a:t>
            </a:r>
            <a:r>
              <a:rPr lang="en-US" dirty="0" err="1"/>
              <a:t>colaboration</a:t>
            </a:r>
            <a:endParaRPr lang="en-US" dirty="0"/>
          </a:p>
          <a:p>
            <a:r>
              <a:rPr lang="en-US" dirty="0" err="1"/>
              <a:t>Multas</a:t>
            </a:r>
            <a:r>
              <a:rPr lang="en-US" dirty="0"/>
              <a:t> son </a:t>
            </a:r>
            <a:r>
              <a:rPr lang="en-US" dirty="0" err="1"/>
              <a:t>insuficientes</a:t>
            </a:r>
            <a:r>
              <a:rPr lang="en-US" dirty="0"/>
              <a:t>/ not enough fines</a:t>
            </a:r>
          </a:p>
        </p:txBody>
      </p:sp>
    </p:spTree>
    <p:extLst>
      <p:ext uri="{BB962C8B-B14F-4D97-AF65-F5344CB8AC3E}">
        <p14:creationId xmlns:p14="http://schemas.microsoft.com/office/powerpoint/2010/main" val="233339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Mejores</a:t>
            </a:r>
            <a:r>
              <a:rPr lang="en-US" dirty="0"/>
              <a:t> </a:t>
            </a:r>
            <a:r>
              <a:rPr lang="en-US" dirty="0" err="1"/>
              <a:t>practicas</a:t>
            </a:r>
            <a:r>
              <a:rPr lang="en-US" dirty="0"/>
              <a:t>/Best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Educación</a:t>
            </a:r>
            <a:r>
              <a:rPr lang="en-US" dirty="0"/>
              <a:t> de los </a:t>
            </a:r>
            <a:r>
              <a:rPr lang="en-US" dirty="0" err="1"/>
              <a:t>pescadores</a:t>
            </a:r>
            <a:r>
              <a:rPr lang="en-US" dirty="0"/>
              <a:t>/ education for fishers communities</a:t>
            </a:r>
          </a:p>
          <a:p>
            <a:r>
              <a:rPr lang="en-US" dirty="0" err="1"/>
              <a:t>Darle</a:t>
            </a:r>
            <a:r>
              <a:rPr lang="en-US" dirty="0"/>
              <a:t> el valor de los </a:t>
            </a:r>
            <a:r>
              <a:rPr lang="en-US" dirty="0" err="1"/>
              <a:t>recursos</a:t>
            </a:r>
            <a:r>
              <a:rPr lang="en-US" dirty="0"/>
              <a:t>/ increase the resource value</a:t>
            </a:r>
          </a:p>
          <a:p>
            <a:r>
              <a:rPr lang="en-US" dirty="0" err="1"/>
              <a:t>Trabajo</a:t>
            </a:r>
            <a:r>
              <a:rPr lang="en-US" dirty="0"/>
              <a:t> entre </a:t>
            </a:r>
            <a:r>
              <a:rPr lang="en-US" dirty="0" err="1"/>
              <a:t>comunidades</a:t>
            </a:r>
            <a:r>
              <a:rPr lang="en-US" dirty="0"/>
              <a:t> </a:t>
            </a:r>
            <a:r>
              <a:rPr lang="en-US" dirty="0" err="1"/>
              <a:t>pesqueras</a:t>
            </a:r>
            <a:r>
              <a:rPr lang="en-US" dirty="0"/>
              <a:t>/ work within fishing communities</a:t>
            </a:r>
          </a:p>
          <a:p>
            <a:r>
              <a:rPr lang="en-US" dirty="0" err="1"/>
              <a:t>Etiquetar</a:t>
            </a:r>
            <a:r>
              <a:rPr lang="en-US" dirty="0"/>
              <a:t> los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apropiadamente</a:t>
            </a:r>
            <a:r>
              <a:rPr lang="en-US" dirty="0"/>
              <a:t>/proper product labeling </a:t>
            </a:r>
          </a:p>
          <a:p>
            <a:r>
              <a:rPr lang="en-US" dirty="0" err="1"/>
              <a:t>Uso</a:t>
            </a:r>
            <a:r>
              <a:rPr lang="en-US" dirty="0"/>
              <a:t> de </a:t>
            </a:r>
            <a:r>
              <a:rPr lang="en-US" dirty="0" err="1"/>
              <a:t>tecnología</a:t>
            </a:r>
            <a:r>
              <a:rPr lang="en-US" dirty="0"/>
              <a:t> en la </a:t>
            </a:r>
            <a:r>
              <a:rPr lang="en-US" dirty="0" err="1"/>
              <a:t>vigilancia</a:t>
            </a:r>
            <a:r>
              <a:rPr lang="en-US" dirty="0"/>
              <a:t> (</a:t>
            </a:r>
            <a:r>
              <a:rPr lang="en-US" dirty="0" err="1"/>
              <a:t>Cámaras</a:t>
            </a:r>
            <a:r>
              <a:rPr lang="en-US" dirty="0"/>
              <a:t>, AND test)/use of technology for </a:t>
            </a:r>
            <a:r>
              <a:rPr lang="en-US" dirty="0" err="1"/>
              <a:t>survillance</a:t>
            </a:r>
            <a:endParaRPr lang="en-US" dirty="0"/>
          </a:p>
          <a:p>
            <a:r>
              <a:rPr lang="en-US" dirty="0" err="1"/>
              <a:t>Turismo</a:t>
            </a:r>
            <a:r>
              <a:rPr lang="en-US" dirty="0"/>
              <a:t> y </a:t>
            </a:r>
            <a:r>
              <a:rPr lang="en-US" dirty="0" err="1"/>
              <a:t>alternativas</a:t>
            </a:r>
            <a:r>
              <a:rPr lang="en-US" dirty="0"/>
              <a:t> </a:t>
            </a:r>
            <a:r>
              <a:rPr lang="en-US" dirty="0" err="1"/>
              <a:t>económicas</a:t>
            </a:r>
            <a:r>
              <a:rPr lang="en-US" dirty="0"/>
              <a:t>/ tourism and economic alternatives </a:t>
            </a:r>
          </a:p>
          <a:p>
            <a:r>
              <a:rPr lang="en-US" dirty="0" err="1"/>
              <a:t>Refugios</a:t>
            </a:r>
            <a:r>
              <a:rPr lang="en-US" dirty="0"/>
              <a:t> </a:t>
            </a:r>
            <a:r>
              <a:rPr lang="en-US" dirty="0" err="1"/>
              <a:t>pesqueros</a:t>
            </a:r>
            <a:r>
              <a:rPr lang="en-US" dirty="0"/>
              <a:t>/ no take zones</a:t>
            </a:r>
          </a:p>
          <a:p>
            <a:r>
              <a:rPr lang="en-US" dirty="0" err="1"/>
              <a:t>Monitoreo</a:t>
            </a:r>
            <a:r>
              <a:rPr lang="en-US" dirty="0"/>
              <a:t>/ monitoring</a:t>
            </a:r>
          </a:p>
          <a:p>
            <a:r>
              <a:rPr lang="en-US" dirty="0" err="1"/>
              <a:t>Involucrar</a:t>
            </a:r>
            <a:r>
              <a:rPr lang="en-US" dirty="0"/>
              <a:t> a los </a:t>
            </a:r>
            <a:r>
              <a:rPr lang="en-US" dirty="0" err="1"/>
              <a:t>pescadores</a:t>
            </a:r>
            <a:r>
              <a:rPr lang="en-US" dirty="0"/>
              <a:t>/ involving fishermen from the </a:t>
            </a:r>
            <a:r>
              <a:rPr lang="en-US" dirty="0" err="1"/>
              <a:t>begining</a:t>
            </a:r>
            <a:endParaRPr lang="en-US" dirty="0"/>
          </a:p>
          <a:p>
            <a:r>
              <a:rPr lang="en-US" dirty="0" err="1"/>
              <a:t>Crear</a:t>
            </a:r>
            <a:r>
              <a:rPr lang="en-US" dirty="0"/>
              <a:t> </a:t>
            </a:r>
            <a:r>
              <a:rPr lang="en-US" dirty="0" err="1"/>
              <a:t>sentido</a:t>
            </a:r>
            <a:r>
              <a:rPr lang="en-US" dirty="0"/>
              <a:t> de </a:t>
            </a:r>
            <a:r>
              <a:rPr lang="en-US" dirty="0" err="1"/>
              <a:t>pertenencia</a:t>
            </a:r>
            <a:r>
              <a:rPr lang="en-US" dirty="0"/>
              <a:t>/ creating a sense of belonging</a:t>
            </a:r>
          </a:p>
          <a:p>
            <a:r>
              <a:rPr lang="en-US" dirty="0" err="1"/>
              <a:t>Dialógo</a:t>
            </a:r>
            <a:r>
              <a:rPr lang="en-US" dirty="0"/>
              <a:t> en la </a:t>
            </a:r>
            <a:r>
              <a:rPr lang="en-US" dirty="0" err="1"/>
              <a:t>toma</a:t>
            </a:r>
            <a:r>
              <a:rPr lang="en-US" dirty="0"/>
              <a:t> de </a:t>
            </a:r>
            <a:r>
              <a:rPr lang="en-US" dirty="0" err="1"/>
              <a:t>desiciones</a:t>
            </a:r>
            <a:r>
              <a:rPr lang="en-US" dirty="0"/>
              <a:t>/ dialog prior to decision making</a:t>
            </a:r>
          </a:p>
          <a:p>
            <a:r>
              <a:rPr lang="en-US" dirty="0" err="1"/>
              <a:t>Protección</a:t>
            </a:r>
            <a:r>
              <a:rPr lang="en-US" dirty="0"/>
              <a:t> y </a:t>
            </a:r>
            <a:r>
              <a:rPr lang="en-US" dirty="0" err="1"/>
              <a:t>vigilancia</a:t>
            </a:r>
            <a:r>
              <a:rPr lang="en-US" dirty="0"/>
              <a:t>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la </a:t>
            </a:r>
            <a:r>
              <a:rPr lang="en-US" dirty="0" err="1"/>
              <a:t>comunidad</a:t>
            </a:r>
            <a:r>
              <a:rPr lang="en-US" dirty="0"/>
              <a:t>/vigilance needs to come from the community</a:t>
            </a:r>
          </a:p>
          <a:p>
            <a:r>
              <a:rPr lang="en-US" dirty="0" err="1"/>
              <a:t>Trabajo</a:t>
            </a:r>
            <a:r>
              <a:rPr lang="en-US" dirty="0"/>
              <a:t> </a:t>
            </a:r>
            <a:r>
              <a:rPr lang="en-US" dirty="0" err="1"/>
              <a:t>colectivo</a:t>
            </a:r>
            <a:r>
              <a:rPr lang="en-US" dirty="0"/>
              <a:t>/ collective work</a:t>
            </a:r>
          </a:p>
          <a:p>
            <a:r>
              <a:rPr lang="en-US" dirty="0" err="1"/>
              <a:t>Artes</a:t>
            </a:r>
            <a:r>
              <a:rPr lang="en-US" dirty="0"/>
              <a:t> de </a:t>
            </a:r>
            <a:r>
              <a:rPr lang="en-US" dirty="0" err="1"/>
              <a:t>pesca</a:t>
            </a:r>
            <a:r>
              <a:rPr lang="en-US" dirty="0"/>
              <a:t> </a:t>
            </a:r>
            <a:r>
              <a:rPr lang="en-US" dirty="0" err="1"/>
              <a:t>alternativos</a:t>
            </a:r>
            <a:r>
              <a:rPr lang="en-US" dirty="0"/>
              <a:t>/ alternative fishing methods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5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trabajamos</a:t>
            </a:r>
            <a:r>
              <a:rPr lang="en-US" dirty="0"/>
              <a:t> con las </a:t>
            </a:r>
            <a:r>
              <a:rPr lang="en-US" dirty="0" err="1"/>
              <a:t>comunidades</a:t>
            </a:r>
            <a:r>
              <a:rPr lang="en-US" dirty="0"/>
              <a:t> </a:t>
            </a:r>
            <a:r>
              <a:rPr lang="en-US" dirty="0" err="1"/>
              <a:t>pesqueras</a:t>
            </a:r>
            <a:r>
              <a:rPr lang="en-US" dirty="0"/>
              <a:t>?/How do we work with fishing communities?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4959214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Reducir</a:t>
            </a:r>
            <a:r>
              <a:rPr lang="en-US" dirty="0"/>
              <a:t> la </a:t>
            </a:r>
            <a:r>
              <a:rPr lang="en-US" dirty="0" err="1"/>
              <a:t>presión</a:t>
            </a:r>
            <a:r>
              <a:rPr lang="en-US" dirty="0"/>
              <a:t> </a:t>
            </a:r>
            <a:r>
              <a:rPr lang="en-US" dirty="0" err="1"/>
              <a:t>pesquera</a:t>
            </a:r>
            <a:r>
              <a:rPr lang="en-US" dirty="0"/>
              <a:t>/ reduction of fishing pressure</a:t>
            </a:r>
          </a:p>
          <a:p>
            <a:r>
              <a:rPr lang="en-US" dirty="0" err="1"/>
              <a:t>Educación</a:t>
            </a:r>
            <a:r>
              <a:rPr lang="en-US" dirty="0"/>
              <a:t>/education</a:t>
            </a:r>
          </a:p>
          <a:p>
            <a:r>
              <a:rPr lang="en-US" dirty="0" err="1"/>
              <a:t>Identificar</a:t>
            </a:r>
            <a:r>
              <a:rPr lang="en-US" dirty="0"/>
              <a:t> </a:t>
            </a:r>
            <a:r>
              <a:rPr lang="en-US" dirty="0" err="1"/>
              <a:t>líderes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comunidad</a:t>
            </a:r>
            <a:r>
              <a:rPr lang="en-US" dirty="0"/>
              <a:t>/ identifying community leaders </a:t>
            </a:r>
          </a:p>
          <a:p>
            <a:r>
              <a:rPr lang="en-US" dirty="0" err="1"/>
              <a:t>Identificar</a:t>
            </a:r>
            <a:r>
              <a:rPr lang="en-US" dirty="0"/>
              <a:t> </a:t>
            </a:r>
            <a:r>
              <a:rPr lang="en-US" dirty="0" err="1"/>
              <a:t>necesidades</a:t>
            </a:r>
            <a:r>
              <a:rPr lang="en-US" dirty="0"/>
              <a:t>/ identifying the community needs</a:t>
            </a:r>
          </a:p>
          <a:p>
            <a:r>
              <a:rPr lang="en-US" dirty="0"/>
              <a:t>Entradas </a:t>
            </a:r>
            <a:r>
              <a:rPr lang="en-US" dirty="0" err="1"/>
              <a:t>económicas</a:t>
            </a:r>
            <a:r>
              <a:rPr lang="en-US" dirty="0"/>
              <a:t>/ economic incomes</a:t>
            </a:r>
          </a:p>
          <a:p>
            <a:r>
              <a:rPr lang="en-US" dirty="0" err="1"/>
              <a:t>Mejorar</a:t>
            </a:r>
            <a:r>
              <a:rPr lang="en-US" dirty="0"/>
              <a:t> la </a:t>
            </a:r>
            <a:r>
              <a:rPr lang="en-US" dirty="0" err="1"/>
              <a:t>organización</a:t>
            </a:r>
            <a:r>
              <a:rPr lang="en-US" dirty="0"/>
              <a:t> de </a:t>
            </a:r>
            <a:r>
              <a:rPr lang="en-US" dirty="0" err="1"/>
              <a:t>cooperativas</a:t>
            </a:r>
            <a:r>
              <a:rPr lang="en-US" dirty="0"/>
              <a:t> </a:t>
            </a:r>
            <a:r>
              <a:rPr lang="en-US" dirty="0" err="1"/>
              <a:t>pesqueras</a:t>
            </a:r>
            <a:r>
              <a:rPr lang="en-US" dirty="0"/>
              <a:t>/ improving the fishing cooperative organization </a:t>
            </a:r>
          </a:p>
          <a:p>
            <a:r>
              <a:rPr lang="en-US" dirty="0" err="1"/>
              <a:t>Transparencia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cadena</a:t>
            </a:r>
            <a:r>
              <a:rPr lang="en-US" dirty="0"/>
              <a:t> de </a:t>
            </a:r>
            <a:r>
              <a:rPr lang="en-US" dirty="0" err="1"/>
              <a:t>suministros</a:t>
            </a:r>
            <a:r>
              <a:rPr lang="en-US" dirty="0"/>
              <a:t> </a:t>
            </a:r>
            <a:r>
              <a:rPr lang="en-US" dirty="0" err="1"/>
              <a:t>pesqueros</a:t>
            </a:r>
            <a:r>
              <a:rPr lang="en-US" dirty="0"/>
              <a:t>/transparency in the fish supply chain</a:t>
            </a:r>
          </a:p>
          <a:p>
            <a:r>
              <a:rPr lang="en-US" dirty="0" err="1"/>
              <a:t>Trabajo</a:t>
            </a:r>
            <a:r>
              <a:rPr lang="en-US" dirty="0"/>
              <a:t> social para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independiente</a:t>
            </a:r>
            <a:r>
              <a:rPr lang="en-US" dirty="0"/>
              <a:t>/community work focused on non dependency on the fishing product</a:t>
            </a:r>
          </a:p>
          <a:p>
            <a:r>
              <a:rPr lang="en-US" dirty="0" err="1"/>
              <a:t>Mejora</a:t>
            </a:r>
            <a:r>
              <a:rPr lang="en-US" dirty="0"/>
              <a:t> de </a:t>
            </a:r>
            <a:r>
              <a:rPr lang="en-US" dirty="0" err="1"/>
              <a:t>calidad</a:t>
            </a:r>
            <a:r>
              <a:rPr lang="en-US" dirty="0"/>
              <a:t> de </a:t>
            </a:r>
            <a:r>
              <a:rPr lang="en-US" dirty="0" err="1"/>
              <a:t>vida</a:t>
            </a:r>
            <a:r>
              <a:rPr lang="en-US" dirty="0"/>
              <a:t>/ improving quality of life</a:t>
            </a:r>
          </a:p>
          <a:p>
            <a:r>
              <a:rPr lang="en-US" dirty="0" err="1"/>
              <a:t>Empoderar</a:t>
            </a:r>
            <a:r>
              <a:rPr lang="en-US" dirty="0"/>
              <a:t> a la </a:t>
            </a:r>
            <a:r>
              <a:rPr lang="en-US" dirty="0" err="1"/>
              <a:t>comunidad</a:t>
            </a:r>
            <a:r>
              <a:rPr lang="en-US" dirty="0"/>
              <a:t>/ empowering the community</a:t>
            </a:r>
          </a:p>
          <a:p>
            <a:r>
              <a:rPr lang="en-US" dirty="0" err="1"/>
              <a:t>Apoyos</a:t>
            </a:r>
            <a:r>
              <a:rPr lang="en-US" dirty="0"/>
              <a:t> </a:t>
            </a:r>
            <a:r>
              <a:rPr lang="en-US" dirty="0" err="1"/>
              <a:t>económicos</a:t>
            </a:r>
            <a:r>
              <a:rPr lang="en-US" dirty="0"/>
              <a:t>/ economic support</a:t>
            </a:r>
          </a:p>
        </p:txBody>
      </p:sp>
    </p:spTree>
    <p:extLst>
      <p:ext uri="{BB962C8B-B14F-4D97-AF65-F5344CB8AC3E}">
        <p14:creationId xmlns:p14="http://schemas.microsoft.com/office/powerpoint/2010/main" val="251983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626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14321</TotalTime>
  <Words>439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Final Summary</vt:lpstr>
      <vt:lpstr>Principales obstáculos/Main obstacles</vt:lpstr>
      <vt:lpstr>Mejores practicas/Best practices</vt:lpstr>
      <vt:lpstr>¿Cómo trabajamos con las comunidades pesqueras?/How do we work with fishing communities?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Asunsolo</dc:creator>
  <cp:lastModifiedBy>James Ketchum</cp:lastModifiedBy>
  <cp:revision>12</cp:revision>
  <dcterms:created xsi:type="dcterms:W3CDTF">2017-10-27T19:08:00Z</dcterms:created>
  <dcterms:modified xsi:type="dcterms:W3CDTF">2017-11-28T05:13:48Z</dcterms:modified>
</cp:coreProperties>
</file>